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62CB-1F3A-403B-BEFF-43BEF8B87989}" type="datetimeFigureOut">
              <a:rPr lang="es-CO" smtClean="0"/>
              <a:t>19/10/2017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A5F1C-DBF1-413F-9BD0-4A9F1CFB8E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3111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62CB-1F3A-403B-BEFF-43BEF8B87989}" type="datetimeFigureOut">
              <a:rPr lang="es-CO" smtClean="0"/>
              <a:t>19/10/2017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A5F1C-DBF1-413F-9BD0-4A9F1CFB8E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4906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62CB-1F3A-403B-BEFF-43BEF8B87989}" type="datetimeFigureOut">
              <a:rPr lang="es-CO" smtClean="0"/>
              <a:t>19/10/2017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A5F1C-DBF1-413F-9BD0-4A9F1CFB8E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9637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62CB-1F3A-403B-BEFF-43BEF8B87989}" type="datetimeFigureOut">
              <a:rPr lang="es-CO" smtClean="0"/>
              <a:t>19/10/2017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A5F1C-DBF1-413F-9BD0-4A9F1CFB8E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1308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62CB-1F3A-403B-BEFF-43BEF8B87989}" type="datetimeFigureOut">
              <a:rPr lang="es-CO" smtClean="0"/>
              <a:t>19/10/2017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A5F1C-DBF1-413F-9BD0-4A9F1CFB8E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6965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62CB-1F3A-403B-BEFF-43BEF8B87989}" type="datetimeFigureOut">
              <a:rPr lang="es-CO" smtClean="0"/>
              <a:t>19/10/2017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A5F1C-DBF1-413F-9BD0-4A9F1CFB8E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8045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62CB-1F3A-403B-BEFF-43BEF8B87989}" type="datetimeFigureOut">
              <a:rPr lang="es-CO" smtClean="0"/>
              <a:t>19/10/2017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A5F1C-DBF1-413F-9BD0-4A9F1CFB8E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98301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62CB-1F3A-403B-BEFF-43BEF8B87989}" type="datetimeFigureOut">
              <a:rPr lang="es-CO" smtClean="0"/>
              <a:t>19/10/2017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A5F1C-DBF1-413F-9BD0-4A9F1CFB8E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3398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62CB-1F3A-403B-BEFF-43BEF8B87989}" type="datetimeFigureOut">
              <a:rPr lang="es-CO" smtClean="0"/>
              <a:t>19/10/2017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A5F1C-DBF1-413F-9BD0-4A9F1CFB8E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6528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62CB-1F3A-403B-BEFF-43BEF8B87989}" type="datetimeFigureOut">
              <a:rPr lang="es-CO" smtClean="0"/>
              <a:t>19/10/2017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A5F1C-DBF1-413F-9BD0-4A9F1CFB8E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22169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62CB-1F3A-403B-BEFF-43BEF8B87989}" type="datetimeFigureOut">
              <a:rPr lang="es-CO" smtClean="0"/>
              <a:t>19/10/2017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A5F1C-DBF1-413F-9BD0-4A9F1CFB8E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355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D62CB-1F3A-403B-BEFF-43BEF8B87989}" type="datetimeFigureOut">
              <a:rPr lang="es-CO" smtClean="0"/>
              <a:t>19/10/2017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A5F1C-DBF1-413F-9BD0-4A9F1CFB8E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116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120859"/>
            <a:ext cx="7772400" cy="1470025"/>
          </a:xfrm>
        </p:spPr>
        <p:txBody>
          <a:bodyPr/>
          <a:lstStyle/>
          <a:p>
            <a:r>
              <a:rPr lang="es-CO" dirty="0" smtClean="0">
                <a:solidFill>
                  <a:srgbClr val="C00000"/>
                </a:solidFill>
              </a:rPr>
              <a:t>MAMÁ</a:t>
            </a:r>
            <a:endParaRPr lang="es-CO" dirty="0">
              <a:solidFill>
                <a:srgbClr val="C000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57080" y="3803994"/>
            <a:ext cx="6400800" cy="2505325"/>
          </a:xfrm>
        </p:spPr>
        <p:txBody>
          <a:bodyPr>
            <a:normAutofit fontScale="70000" lnSpcReduction="20000"/>
          </a:bodyPr>
          <a:lstStyle/>
          <a:p>
            <a:r>
              <a:rPr lang="es-CO" dirty="0" smtClean="0"/>
              <a:t>Gracias mama por el esfuerzo que haces por mi cada día y por </a:t>
            </a:r>
            <a:r>
              <a:rPr lang="es-CO" dirty="0"/>
              <a:t>s</a:t>
            </a:r>
            <a:r>
              <a:rPr lang="es-CO" dirty="0" smtClean="0"/>
              <a:t>acarme cada día adelante   </a:t>
            </a:r>
          </a:p>
          <a:p>
            <a:r>
              <a:rPr lang="es-CO" dirty="0" smtClean="0"/>
              <a:t>La  mejor mama del mundo a pesar de que yo asido un poco grosero contigo tu siempre me as tratado bien muchas </a:t>
            </a:r>
            <a:r>
              <a:rPr lang="es-CO" dirty="0" err="1"/>
              <a:t>g</a:t>
            </a:r>
            <a:r>
              <a:rPr lang="es-CO" dirty="0" err="1" smtClean="0"/>
              <a:t>rasias</a:t>
            </a:r>
            <a:r>
              <a:rPr lang="es-CO" dirty="0" smtClean="0"/>
              <a:t> mama por todo lo que me a dado todo   </a:t>
            </a:r>
          </a:p>
          <a:p>
            <a:r>
              <a:rPr lang="es-CO" dirty="0" smtClean="0"/>
              <a:t>Gracias  mama por todos los consejos  que  me das con todo el cariño</a:t>
            </a:r>
          </a:p>
          <a:p>
            <a:endParaRPr lang="es-CO" dirty="0" smtClean="0"/>
          </a:p>
          <a:p>
            <a:endParaRPr lang="es-CO" dirty="0"/>
          </a:p>
        </p:txBody>
      </p:sp>
      <p:sp>
        <p:nvSpPr>
          <p:cNvPr id="4" name="3 Corazón"/>
          <p:cNvSpPr/>
          <p:nvPr/>
        </p:nvSpPr>
        <p:spPr>
          <a:xfrm>
            <a:off x="6610709" y="3033400"/>
            <a:ext cx="45719" cy="45719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Corazón"/>
          <p:cNvSpPr/>
          <p:nvPr/>
        </p:nvSpPr>
        <p:spPr>
          <a:xfrm flipV="1">
            <a:off x="5626433" y="2702791"/>
            <a:ext cx="337000" cy="382899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Corazón"/>
          <p:cNvSpPr/>
          <p:nvPr/>
        </p:nvSpPr>
        <p:spPr>
          <a:xfrm>
            <a:off x="7353824" y="3429000"/>
            <a:ext cx="504056" cy="432048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6 Corazón"/>
          <p:cNvSpPr/>
          <p:nvPr/>
        </p:nvSpPr>
        <p:spPr>
          <a:xfrm>
            <a:off x="1187624" y="3861048"/>
            <a:ext cx="45719" cy="45719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7 Corazón"/>
          <p:cNvSpPr/>
          <p:nvPr/>
        </p:nvSpPr>
        <p:spPr>
          <a:xfrm>
            <a:off x="1391308" y="3356992"/>
            <a:ext cx="504056" cy="504056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8 Corazón"/>
          <p:cNvSpPr/>
          <p:nvPr/>
        </p:nvSpPr>
        <p:spPr>
          <a:xfrm>
            <a:off x="2987824" y="1844824"/>
            <a:ext cx="2736304" cy="1584176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FF0000"/>
                </a:solidFill>
              </a:rPr>
              <a:t>MAMA</a:t>
            </a:r>
          </a:p>
          <a:p>
            <a:pPr algn="ctr"/>
            <a:r>
              <a:rPr lang="es-CO" dirty="0" smtClean="0">
                <a:solidFill>
                  <a:srgbClr val="FF0000"/>
                </a:solidFill>
              </a:rPr>
              <a:t>TE AMO </a:t>
            </a:r>
          </a:p>
          <a:p>
            <a:pPr algn="ctr"/>
            <a:r>
              <a:rPr lang="es-CO" dirty="0" smtClean="0">
                <a:solidFill>
                  <a:srgbClr val="FF0000"/>
                </a:solidFill>
              </a:rPr>
              <a:t>MUCHO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10" name="9 Corazón"/>
          <p:cNvSpPr/>
          <p:nvPr/>
        </p:nvSpPr>
        <p:spPr>
          <a:xfrm rot="10800000">
            <a:off x="3901868" y="1222584"/>
            <a:ext cx="914400" cy="914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2441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MAMÁ</a:t>
            </a:r>
            <a:endParaRPr lang="es-CO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172732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849470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68</Words>
  <Application>Microsoft Office PowerPoint</Application>
  <PresentationFormat>Presentación en pantalla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MAMÁ</vt:lpstr>
      <vt:lpstr>MAMÁ</vt:lpstr>
      <vt:lpstr>Presentación de PowerPoint</vt:lpstr>
    </vt:vector>
  </TitlesOfParts>
  <Company>SECRETARIA DE EDUCACION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MAMÁ</dc:title>
  <dc:creator>USUARIO</dc:creator>
  <cp:lastModifiedBy>USUARIO</cp:lastModifiedBy>
  <cp:revision>4</cp:revision>
  <dcterms:created xsi:type="dcterms:W3CDTF">2017-10-19T16:14:14Z</dcterms:created>
  <dcterms:modified xsi:type="dcterms:W3CDTF">2017-10-19T16:42:40Z</dcterms:modified>
</cp:coreProperties>
</file>