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9"/>
  </p:notes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D6904-73D2-4658-8052-011356365F6E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BE7D3-C7F1-4DE9-AFCB-82DA8B228C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865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BE7D3-C7F1-4DE9-AFCB-82DA8B228CB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4785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BE7D3-C7F1-4DE9-AFCB-82DA8B228CBF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6634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812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2525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7333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1094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7481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9460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4969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915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2578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0843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17538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55404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9276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8717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30036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3925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52094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9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27712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9304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2610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5542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FE0937F-C0DB-44A7-8AF1-459E771767A3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AFCA7EA-1B44-48F2-B9A6-287060AC01D8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EA912-8F49-405D-AFC5-3941DDEA3AB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1790E-EEBC-4B1C-B87B-F5491A791C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37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4B157-034F-4B8F-B8FA-C588A536E61F}" type="datetimeFigureOut">
              <a:rPr lang="es-CO" smtClean="0"/>
              <a:t>20/11/2017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64581-05F2-4F58-82E0-AC6767CA15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271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9200" y="1916832"/>
            <a:ext cx="6400800" cy="3721968"/>
          </a:xfrm>
        </p:spPr>
        <p:txBody>
          <a:bodyPr>
            <a:normAutofit/>
          </a:bodyPr>
          <a:lstStyle/>
          <a:p>
            <a:r>
              <a:rPr lang="es-CO" sz="2800" dirty="0" smtClean="0">
                <a:latin typeface="Bauhaus 93" panose="04030905020B02020C02" pitchFamily="82" charset="0"/>
              </a:rPr>
              <a:t>LA HISTORIA DEL HALLOWEN</a:t>
            </a:r>
          </a:p>
          <a:p>
            <a:endParaRPr lang="es-CO" sz="2800" dirty="0">
              <a:latin typeface="Bauhaus 93" panose="04030905020B02020C02" pitchFamily="82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008112"/>
          </a:xfrm>
        </p:spPr>
        <p:txBody>
          <a:bodyPr/>
          <a:lstStyle/>
          <a:p>
            <a:r>
              <a:rPr lang="es-CO" sz="4000" dirty="0" smtClean="0">
                <a:latin typeface="Algerian" panose="04020705040A02060702" pitchFamily="82" charset="0"/>
              </a:rPr>
              <a:t>HALLOWEEN</a:t>
            </a:r>
            <a:endParaRPr lang="es-CO" sz="4000" dirty="0">
              <a:latin typeface="Algerian" panose="04020705040A02060702" pitchFamily="82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628900"/>
            <a:ext cx="6768752" cy="404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FF00"/>
                </a:solidFill>
                <a:latin typeface="Algerian" panose="04020705040A02060702" pitchFamily="82" charset="0"/>
              </a:rPr>
              <a:t>          ES UNA HISTORIA MARAVILLOSA</a:t>
            </a:r>
            <a:endParaRPr lang="es-CO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pic>
        <p:nvPicPr>
          <p:cNvPr id="1026" name="Picture 2" descr="C:\Program Files\Microsoft Office\MEDIA\CAGCAT10\j0305493.wmf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2556791" y="7918259"/>
            <a:ext cx="1008112" cy="69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33562"/>
            <a:ext cx="7344816" cy="461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1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FF00"/>
                </a:solidFill>
                <a:latin typeface="Algerian" panose="04020705040A02060702" pitchFamily="82" charset="0"/>
              </a:rPr>
              <a:t>Recomendaciones para el </a:t>
            </a:r>
            <a:r>
              <a:rPr lang="es-CO" dirty="0" err="1" smtClean="0">
                <a:solidFill>
                  <a:srgbClr val="FFFF00"/>
                </a:solidFill>
                <a:latin typeface="Algerian" panose="04020705040A02060702" pitchFamily="82" charset="0"/>
              </a:rPr>
              <a:t>halloween</a:t>
            </a:r>
            <a:endParaRPr lang="es-CO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s-CO" sz="2400" dirty="0">
                <a:latin typeface="Andalus" panose="02020603050405020304" pitchFamily="18" charset="-78"/>
                <a:cs typeface="Andalus" panose="02020603050405020304" pitchFamily="18" charset="-78"/>
              </a:rPr>
              <a:t>Evita salir a pedir dulces solo. Sal en grupos o con un adulto de confianza</a:t>
            </a:r>
            <a:r>
              <a:rPr lang="es-CO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es-CO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s-CO" sz="2400" dirty="0">
                <a:latin typeface="Andalus" panose="02020603050405020304" pitchFamily="18" charset="-78"/>
                <a:cs typeface="Andalus" panose="02020603050405020304" pitchFamily="18" charset="-78"/>
              </a:rPr>
              <a:t>Pon cinta fosforescente en los disfraces y las bolsas para dulces para que te puedan ver los conductores de autos</a:t>
            </a:r>
            <a:r>
              <a:rPr lang="es-CO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es-CO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s-CO" sz="2400" dirty="0">
                <a:latin typeface="Andalus" panose="02020603050405020304" pitchFamily="18" charset="-78"/>
                <a:cs typeface="Andalus" panose="02020603050405020304" pitchFamily="18" charset="-78"/>
              </a:rPr>
              <a:t>Revisa los dulces antes de comerlos por si están dañados y para evitar el peligro de asfixia. No comas demasiadas golosinas</a:t>
            </a:r>
            <a:r>
              <a:rPr lang="es-CO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es-CO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s-CO" sz="2400" dirty="0">
                <a:latin typeface="Andalus" panose="02020603050405020304" pitchFamily="18" charset="-78"/>
                <a:cs typeface="Andalus" panose="02020603050405020304" pitchFamily="18" charset="-78"/>
              </a:rPr>
              <a:t>Lleva una linterna cuando salgas a pedir dulces para que puedas ver a tu alrededor y los demás te puedan ver. Siempre CAMINA y no corras de casa en casa.</a:t>
            </a:r>
          </a:p>
        </p:txBody>
      </p:sp>
    </p:spTree>
    <p:extLst>
      <p:ext uri="{BB962C8B-B14F-4D97-AF65-F5344CB8AC3E}">
        <p14:creationId xmlns:p14="http://schemas.microsoft.com/office/powerpoint/2010/main" val="336711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FF00"/>
                </a:solidFill>
              </a:rPr>
              <a:t>             </a:t>
            </a:r>
            <a:r>
              <a:rPr lang="es-CO" dirty="0" smtClean="0">
                <a:solidFill>
                  <a:srgbClr val="FFFF00"/>
                </a:solidFill>
                <a:latin typeface="Algerian" panose="04020705040A02060702" pitchFamily="82" charset="0"/>
              </a:rPr>
              <a:t>Festival del </a:t>
            </a:r>
            <a:r>
              <a:rPr lang="es-CO" dirty="0" err="1" smtClean="0">
                <a:solidFill>
                  <a:srgbClr val="FFFF00"/>
                </a:solidFill>
                <a:latin typeface="Algerian" panose="04020705040A02060702" pitchFamily="82" charset="0"/>
              </a:rPr>
              <a:t>halloween</a:t>
            </a:r>
            <a:endParaRPr lang="es-CO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00200"/>
            <a:ext cx="7272808" cy="4709120"/>
          </a:xfrm>
        </p:spPr>
      </p:pic>
    </p:spTree>
    <p:extLst>
      <p:ext uri="{BB962C8B-B14F-4D97-AF65-F5344CB8AC3E}">
        <p14:creationId xmlns:p14="http://schemas.microsoft.com/office/powerpoint/2010/main" val="59610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FF00"/>
                </a:solidFill>
                <a:latin typeface="Algerian" panose="04020705040A02060702" pitchFamily="82" charset="0"/>
              </a:rPr>
              <a:t>   Gracias por su atención prestada</a:t>
            </a:r>
            <a:endParaRPr lang="es-CO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00200"/>
            <a:ext cx="6984775" cy="4637112"/>
          </a:xfrm>
        </p:spPr>
      </p:pic>
    </p:spTree>
    <p:extLst>
      <p:ext uri="{BB962C8B-B14F-4D97-AF65-F5344CB8AC3E}">
        <p14:creationId xmlns:p14="http://schemas.microsoft.com/office/powerpoint/2010/main" val="50762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52</TotalTime>
  <Words>122</Words>
  <Application>Microsoft Office PowerPoint</Application>
  <PresentationFormat>Presentación en pantalla (4:3)</PresentationFormat>
  <Paragraphs>12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Horizonte</vt:lpstr>
      <vt:lpstr>Diseño personalizado</vt:lpstr>
      <vt:lpstr>1_Diseño personalizado</vt:lpstr>
      <vt:lpstr>HALLOWEEN</vt:lpstr>
      <vt:lpstr>          ES UNA HISTORIA MARAVILLOSA</vt:lpstr>
      <vt:lpstr>Recomendaciones para el halloween</vt:lpstr>
      <vt:lpstr>             Festival del halloween</vt:lpstr>
      <vt:lpstr>   Gracias por su atención prestada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</dc:creator>
  <cp:lastModifiedBy>USUARIO</cp:lastModifiedBy>
  <cp:revision>5</cp:revision>
  <dcterms:created xsi:type="dcterms:W3CDTF">2017-11-15T18:13:22Z</dcterms:created>
  <dcterms:modified xsi:type="dcterms:W3CDTF">2017-11-20T11:25:02Z</dcterms:modified>
</cp:coreProperties>
</file>